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96" y="3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dirty="0"/>
              <a:pPr/>
              <a:t>8/24/2022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dirty="0"/>
              <a:pPr/>
              <a:t>8/24/2022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8/24/2022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4567-0DE4-3F47-BF90-CB84690072F9}" type="datetimeFigureOut">
              <a:rPr lang="en-US" dirty="0"/>
              <a:pPr/>
              <a:t>8/24/2022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dirty="0"/>
              <a:pPr/>
              <a:t>8/24/2022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dirty="0"/>
              <a:pPr/>
              <a:t>8/24/2022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dirty="0"/>
              <a:pPr/>
              <a:t>8/24/2022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8/24/2022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dirty="0"/>
              <a:pPr/>
              <a:t>8/24/2022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dirty="0"/>
              <a:pPr/>
              <a:t>8/24/2022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dirty="0"/>
              <a:pPr/>
              <a:t>8/24/2022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dirty="0"/>
              <a:pPr/>
              <a:t>8/24/2022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dirty="0"/>
              <a:pPr/>
              <a:t>8/24/2022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8C79C5D-2A6F-F04D-97DA-BEF2467B64E4}" type="datetimeFigureOut">
              <a:rPr lang="en-US" dirty="0"/>
              <a:pPr/>
              <a:t>8/24/2022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 dirty="0"/>
              <a:pPr/>
              <a:t>8/24/2022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3" r:id="rId9"/>
    <p:sldLayoutId id="2147483657" r:id="rId10"/>
    <p:sldLayoutId id="2147483666" r:id="rId11"/>
    <p:sldLayoutId id="2147483661" r:id="rId12"/>
    <p:sldLayoutId id="2147483658" r:id="rId13"/>
    <p:sldLayoutId id="2147483659" r:id="rId1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r"/>
            <a:r>
              <a:rPr lang="fa-IR" dirty="0" smtClean="0"/>
              <a:t>معرفی پروژه</a:t>
            </a:r>
            <a:br>
              <a:rPr lang="fa-IR" dirty="0" smtClean="0"/>
            </a:br>
            <a:r>
              <a:rPr lang="fa-IR" dirty="0" smtClean="0"/>
              <a:t> </a:t>
            </a:r>
            <a:r>
              <a:rPr lang="en-US" dirty="0" smtClean="0"/>
              <a:t>Bicycle</a:t>
            </a:r>
            <a:r>
              <a:rPr lang="fa-IR" dirty="0" smtClean="0"/>
              <a:t> </a:t>
            </a:r>
            <a:r>
              <a:rPr lang="en-US" dirty="0" smtClean="0"/>
              <a:t>Sales</a:t>
            </a:r>
            <a:r>
              <a:rPr lang="fa-IR" dirty="0" smtClean="0"/>
              <a:t> </a:t>
            </a:r>
            <a:r>
              <a:rPr lang="en-US" dirty="0" smtClean="0"/>
              <a:t>Management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1020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16391"/>
          </a:xfrm>
        </p:spPr>
        <p:txBody>
          <a:bodyPr/>
          <a:lstStyle/>
          <a:p>
            <a:pPr algn="ctr"/>
            <a:r>
              <a:rPr lang="en-US" dirty="0" smtClean="0"/>
              <a:t>Bicycle</a:t>
            </a:r>
            <a:r>
              <a:rPr lang="fa-IR" dirty="0" smtClean="0"/>
              <a:t> </a:t>
            </a:r>
            <a:r>
              <a:rPr lang="en-US" dirty="0" smtClean="0"/>
              <a:t>Sales</a:t>
            </a:r>
            <a:r>
              <a:rPr lang="fa-IR" dirty="0" smtClean="0"/>
              <a:t> </a:t>
            </a:r>
            <a:r>
              <a:rPr lang="en-US" dirty="0" smtClean="0"/>
              <a:t>Management</a:t>
            </a:r>
            <a:endParaRPr lang="en-US" dirty="0"/>
          </a:p>
        </p:txBody>
      </p:sp>
      <p:pic>
        <p:nvPicPr>
          <p:cNvPr id="4" name="BicycleSalesManagement Demo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88168" y="2222500"/>
            <a:ext cx="8999621" cy="4146216"/>
          </a:xfrm>
        </p:spPr>
      </p:pic>
    </p:spTree>
    <p:extLst>
      <p:ext uri="{BB962C8B-B14F-4D97-AF65-F5344CB8AC3E}">
        <p14:creationId xmlns:p14="http://schemas.microsoft.com/office/powerpoint/2010/main" val="3811910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TM03457503[[fn=Quotable]]</Template>
  <TotalTime>3</TotalTime>
  <Words>10</Words>
  <Application>Microsoft Office PowerPoint</Application>
  <PresentationFormat>Widescreen</PresentationFormat>
  <Paragraphs>2</Paragraphs>
  <Slides>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Century Gothic</vt:lpstr>
      <vt:lpstr>Tahoma</vt:lpstr>
      <vt:lpstr>Wingdings 2</vt:lpstr>
      <vt:lpstr>Quotable</vt:lpstr>
      <vt:lpstr>معرفی پروژه  Bicycle Sales Management</vt:lpstr>
      <vt:lpstr>Bicycle Sales Management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معرفی پروژه  Bicycle Sales Management</dc:title>
  <dc:creator>RTC9903</dc:creator>
  <cp:lastModifiedBy>RTC9903</cp:lastModifiedBy>
  <cp:revision>1</cp:revision>
  <dcterms:created xsi:type="dcterms:W3CDTF">2022-08-23T21:38:49Z</dcterms:created>
  <dcterms:modified xsi:type="dcterms:W3CDTF">2022-08-23T21:42:39Z</dcterms:modified>
</cp:coreProperties>
</file>